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3400" cy="7561263"/>
  <p:notesSz cx="9144000" cy="6858000"/>
  <p:defaultTextStyle>
    <a:defPPr>
      <a:defRPr lang="fr-FR"/>
    </a:defPPr>
    <a:lvl1pPr marL="0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06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14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20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027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533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040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547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053" algn="l" defTabSz="104301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11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0" autoAdjust="0"/>
    <p:restoredTop sz="95015" autoAdjust="0"/>
  </p:normalViewPr>
  <p:slideViewPr>
    <p:cSldViewPr>
      <p:cViewPr>
        <p:scale>
          <a:sx n="60" d="100"/>
          <a:sy n="60" d="100"/>
        </p:scale>
        <p:origin x="-2016" y="-432"/>
      </p:cViewPr>
      <p:guideLst>
        <p:guide orient="horz" pos="2382"/>
        <p:guide pos="33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23782" y="1512253"/>
            <a:ext cx="9182066" cy="2016337"/>
          </a:xfrm>
          <a:ln>
            <a:noFill/>
          </a:ln>
        </p:spPr>
        <p:txBody>
          <a:bodyPr vert="horz" tIns="0" rIns="2086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23781" y="3559611"/>
            <a:ext cx="9185631" cy="1932323"/>
          </a:xfrm>
        </p:spPr>
        <p:txBody>
          <a:bodyPr lIns="0" rIns="20861"/>
          <a:lstStyle>
            <a:lvl1pPr marL="0" marR="52151" indent="0" algn="r">
              <a:buNone/>
              <a:defRPr>
                <a:solidFill>
                  <a:schemeClr val="tx1"/>
                </a:solidFill>
              </a:defRPr>
            </a:lvl1pPr>
            <a:lvl2pPr marL="521506" indent="0" algn="ctr">
              <a:buNone/>
            </a:lvl2pPr>
            <a:lvl3pPr marL="1043014" indent="0" algn="ctr">
              <a:buNone/>
            </a:lvl3pPr>
            <a:lvl4pPr marL="1564520" indent="0" algn="ctr">
              <a:buNone/>
            </a:lvl4pPr>
            <a:lvl5pPr marL="2086027" indent="0" algn="ctr">
              <a:buNone/>
            </a:lvl5pPr>
            <a:lvl6pPr marL="2607533" indent="0" algn="ctr">
              <a:buNone/>
            </a:lvl6pPr>
            <a:lvl7pPr marL="3129040" indent="0" algn="ctr">
              <a:buNone/>
            </a:lvl7pPr>
            <a:lvl8pPr marL="3650547" indent="0" algn="ctr">
              <a:buNone/>
            </a:lvl8pPr>
            <a:lvl9pPr marL="4172053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09/04/2019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09/04/2019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2715" y="1008171"/>
            <a:ext cx="2406015" cy="574621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671" y="1008171"/>
            <a:ext cx="7039821" cy="574621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09/04/2019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09/04/2019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0217" y="1451763"/>
            <a:ext cx="9089390" cy="1502171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0217" y="2982017"/>
            <a:ext cx="9089390" cy="1664528"/>
          </a:xfrm>
        </p:spPr>
        <p:txBody>
          <a:bodyPr lIns="52151" rIns="52151" anchor="t"/>
          <a:lstStyle>
            <a:lvl1pPr marL="0" indent="0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09/04/2019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776289"/>
            <a:ext cx="9624060" cy="1260211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671" y="2116982"/>
            <a:ext cx="4722918" cy="4889617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811" y="2116982"/>
            <a:ext cx="4722918" cy="4889617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09/04/2019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776289"/>
            <a:ext cx="9624060" cy="1260211"/>
          </a:xfrm>
        </p:spPr>
        <p:txBody>
          <a:bodyPr tIns="52151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69" y="2045496"/>
            <a:ext cx="4724776" cy="726967"/>
          </a:xfrm>
        </p:spPr>
        <p:txBody>
          <a:bodyPr lIns="52151" tIns="0" rIns="52151" bIns="0" anchor="ctr">
            <a:noAutofit/>
          </a:bodyPr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5432099" y="2050469"/>
            <a:ext cx="4726632" cy="721995"/>
          </a:xfrm>
        </p:spPr>
        <p:txBody>
          <a:bodyPr lIns="52151" tIns="0" rIns="52151" bIns="0" anchor="ctr"/>
          <a:lstStyle>
            <a:lvl1pPr marL="0" indent="0">
              <a:buNone/>
              <a:defRPr sz="27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534669" y="2772463"/>
            <a:ext cx="4724776" cy="424008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772463"/>
            <a:ext cx="4726632" cy="4240085"/>
          </a:xfrm>
        </p:spPr>
        <p:txBody>
          <a:bodyPr tIns="0"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09/04/2019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776289"/>
            <a:ext cx="9713171" cy="1260211"/>
          </a:xfrm>
        </p:spPr>
        <p:txBody>
          <a:bodyPr vert="horz" tIns="5215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09/04/2019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09/04/2019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2005" y="567097"/>
            <a:ext cx="3208020" cy="1281215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802005" y="1848309"/>
            <a:ext cx="3208020" cy="5040842"/>
          </a:xfrm>
        </p:spPr>
        <p:txBody>
          <a:bodyPr lIns="20861" rIns="20861"/>
          <a:lstStyle>
            <a:lvl1pPr marL="0" indent="0" algn="l">
              <a:buNone/>
              <a:defRPr sz="1600"/>
            </a:lvl1pPr>
            <a:lvl2pPr indent="0" algn="l">
              <a:buNone/>
              <a:defRPr sz="1300"/>
            </a:lvl2pPr>
            <a:lvl3pPr indent="0" algn="l">
              <a:buNone/>
              <a:defRPr sz="1100"/>
            </a:lvl3pPr>
            <a:lvl4pPr indent="0" algn="l">
              <a:buNone/>
              <a:defRPr sz="1000"/>
            </a:lvl4pPr>
            <a:lvl5pPr indent="0" algn="l">
              <a:buNone/>
              <a:defRPr sz="1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180822" y="1848309"/>
            <a:ext cx="5977907" cy="5040842"/>
          </a:xfrm>
        </p:spPr>
        <p:txBody>
          <a:bodyPr tIns="0"/>
          <a:lstStyle>
            <a:lvl1pPr>
              <a:defRPr sz="3200"/>
            </a:lvl1pPr>
            <a:lvl2pPr>
              <a:defRPr sz="3000"/>
            </a:lvl2pPr>
            <a:lvl3pPr>
              <a:defRPr sz="2700"/>
            </a:lvl3pPr>
            <a:lvl4pPr>
              <a:defRPr sz="2300"/>
            </a:lvl4pPr>
            <a:lvl5pPr>
              <a:defRPr sz="21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09/04/2019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702173" y="1221706"/>
            <a:ext cx="6148705" cy="4536758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1" tIns="52151" rIns="104301" bIns="5215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9360391" y="5909395"/>
            <a:ext cx="181788" cy="17138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1" tIns="52151" rIns="104301" bIns="5215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2894" y="1297693"/>
            <a:ext cx="2587803" cy="1744913"/>
          </a:xfrm>
        </p:spPr>
        <p:txBody>
          <a:bodyPr vert="horz" lIns="52151" tIns="52151" rIns="52151" bIns="52151" anchor="b"/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2894" y="3118867"/>
            <a:ext cx="2584239" cy="2402801"/>
          </a:xfrm>
        </p:spPr>
        <p:txBody>
          <a:bodyPr lIns="73011" rIns="52151" bIns="52151" anchor="t"/>
          <a:lstStyle>
            <a:lvl1pPr marL="0" indent="0" algn="l">
              <a:spcBef>
                <a:spcPts val="286"/>
              </a:spcBef>
              <a:buFontTx/>
              <a:buNone/>
              <a:defRPr sz="14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3C815-DFCA-423E-BCD5-8C5113AF0970}" type="datetimeFigureOut">
              <a:rPr lang="fr-FR" smtClean="0"/>
              <a:pPr/>
              <a:t>09/04/2019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445837" y="7008172"/>
            <a:ext cx="712893" cy="402567"/>
          </a:xfrm>
        </p:spPr>
        <p:txBody>
          <a:bodyPr/>
          <a:lstStyle/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4076442" y="1322523"/>
            <a:ext cx="5400167" cy="433512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6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11139" y="6413071"/>
            <a:ext cx="10715678" cy="114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5123921" y="6857646"/>
            <a:ext cx="5569480" cy="7036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11139" y="-7876"/>
            <a:ext cx="10715678" cy="114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5123921" y="-7876"/>
            <a:ext cx="5569480" cy="70361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301" tIns="52151" rIns="104301" bIns="52151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534671" y="776289"/>
            <a:ext cx="9624060" cy="1260211"/>
          </a:xfrm>
          <a:prstGeom prst="rect">
            <a:avLst/>
          </a:prstGeom>
        </p:spPr>
        <p:txBody>
          <a:bodyPr vert="horz" lIns="0" tIns="52151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534671" y="2133957"/>
            <a:ext cx="9624060" cy="4839208"/>
          </a:xfrm>
          <a:prstGeom prst="rect">
            <a:avLst/>
          </a:prstGeom>
        </p:spPr>
        <p:txBody>
          <a:bodyPr vert="horz" lIns="104301" tIns="52151" rIns="104301" bIns="52151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73C815-DFCA-423E-BCD5-8C5113AF0970}" type="datetimeFigureOut">
              <a:rPr lang="fr-FR" smtClean="0"/>
              <a:pPr/>
              <a:t>09/04/2019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18908" y="7008172"/>
            <a:ext cx="3920913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9267613" y="7008172"/>
            <a:ext cx="891116" cy="40256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733308-1A8A-476D-847E-7E7D37134017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22239" y="223166"/>
            <a:ext cx="10736141" cy="715799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7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12904" indent="-312904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0109" indent="-281613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14" indent="-281613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55917" indent="-239893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668821" indent="-239893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981726" indent="-239893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190328" indent="-20860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03232" indent="-208603" algn="l" rtl="0" eaLnBrk="1" latinLnBrk="0" hangingPunct="1">
        <a:spcBef>
          <a:spcPct val="20000"/>
        </a:spcBef>
        <a:buClr>
          <a:schemeClr val="tx2"/>
        </a:buClr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816136" indent="-20860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5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60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75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90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505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20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30276" y="828303"/>
            <a:ext cx="7920880" cy="468084"/>
          </a:xfrm>
        </p:spPr>
        <p:txBody>
          <a:bodyPr>
            <a:normAutofit fontScale="92500" lnSpcReduction="10000"/>
          </a:bodyPr>
          <a:lstStyle/>
          <a:p>
            <a:r>
              <a:rPr lang="fr-FR" sz="2800" dirty="0" smtClean="0">
                <a:solidFill>
                  <a:schemeClr val="tx2">
                    <a:lumMod val="25000"/>
                  </a:schemeClr>
                </a:solidFill>
                <a:latin typeface="Showcard Gothic" pitchFamily="82" charset="0"/>
              </a:rPr>
              <a:t>Inscription  stage </a:t>
            </a:r>
            <a:r>
              <a:rPr lang="fr-FR" sz="2800" dirty="0" smtClean="0">
                <a:solidFill>
                  <a:schemeClr val="tx2">
                    <a:lumMod val="25000"/>
                  </a:schemeClr>
                </a:solidFill>
                <a:latin typeface="Showcard Gothic" pitchFamily="82" charset="0"/>
              </a:rPr>
              <a:t>XXXX </a:t>
            </a:r>
            <a:r>
              <a:rPr lang="fr-FR" sz="2800" dirty="0" smtClean="0">
                <a:solidFill>
                  <a:schemeClr val="tx2">
                    <a:lumMod val="25000"/>
                  </a:schemeClr>
                </a:solidFill>
                <a:latin typeface="Showcard Gothic" pitchFamily="82" charset="0"/>
              </a:rPr>
              <a:t>DU </a:t>
            </a:r>
            <a:r>
              <a:rPr lang="fr-FR" sz="2800" dirty="0" smtClean="0">
                <a:solidFill>
                  <a:schemeClr val="tx2">
                    <a:lumMod val="25000"/>
                  </a:schemeClr>
                </a:solidFill>
                <a:latin typeface="Showcard Gothic" pitchFamily="82" charset="0"/>
              </a:rPr>
              <a:t>XX AVRIL 20XX</a:t>
            </a:r>
            <a:endParaRPr lang="fr-FR" sz="2800" dirty="0">
              <a:solidFill>
                <a:schemeClr val="tx2">
                  <a:lumMod val="25000"/>
                </a:schemeClr>
              </a:solidFill>
              <a:latin typeface="Showcard Gothic" pitchFamily="82" charset="0"/>
            </a:endParaRPr>
          </a:p>
        </p:txBody>
      </p:sp>
      <p:pic>
        <p:nvPicPr>
          <p:cNvPr id="4" name="Image 3" descr="Ecuss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116" y="108223"/>
            <a:ext cx="1152128" cy="10081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 4" descr="Entête-japonai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883204" y="180231"/>
            <a:ext cx="641913" cy="9073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147321" y="180231"/>
            <a:ext cx="10816003" cy="649534"/>
          </a:xfrm>
          <a:prstGeom prst="rect">
            <a:avLst/>
          </a:prstGeom>
          <a:noFill/>
        </p:spPr>
        <p:txBody>
          <a:bodyPr wrap="square" lIns="94613" tIns="47306" rIns="94613" bIns="47306">
            <a:spAutoFit/>
          </a:bodyPr>
          <a:lstStyle/>
          <a:p>
            <a:pPr algn="ctr"/>
            <a:r>
              <a:rPr lang="fr-FR" sz="36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Showcard Gothic" pitchFamily="82" charset="0"/>
              </a:rPr>
              <a:t>KARATE OUISTREHAM</a:t>
            </a:r>
            <a:endParaRPr lang="fr-FR" sz="360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Showcard Gothic" pitchFamily="82" charset="0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0" y="1332360"/>
          <a:ext cx="10693400" cy="6228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0913"/>
                <a:gridCol w="1296156"/>
                <a:gridCol w="2439823"/>
                <a:gridCol w="2306508"/>
              </a:tblGrid>
              <a:tr h="37396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n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Noms/Prénoms</a:t>
                      </a:r>
                      <a:endParaRPr lang="fr-FR" dirty="0">
                        <a:ln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7E911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Age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7E911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Grade</a:t>
                      </a:r>
                      <a:endParaRPr lang="fr-FR" dirty="0"/>
                    </a:p>
                  </a:txBody>
                  <a:tcPr>
                    <a:solidFill>
                      <a:srgbClr val="7E911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Autre</a:t>
                      </a:r>
                      <a:endParaRPr lang="fr-FR" dirty="0"/>
                    </a:p>
                  </a:txBody>
                  <a:tcPr>
                    <a:solidFill>
                      <a:srgbClr val="7E911F"/>
                    </a:solidFill>
                  </a:tcPr>
                </a:tc>
              </a:tr>
              <a:tr h="390329">
                <a:tc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endParaRPr lang="fr-F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9032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389</TotalTime>
  <Words>13</Words>
  <Application>Microsoft Office PowerPoint</Application>
  <PresentationFormat>Personnalisé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Michel DEWEZ</dc:creator>
  <cp:lastModifiedBy>Michel DEWEZ</cp:lastModifiedBy>
  <cp:revision>37</cp:revision>
  <dcterms:created xsi:type="dcterms:W3CDTF">2014-07-09T08:08:05Z</dcterms:created>
  <dcterms:modified xsi:type="dcterms:W3CDTF">2019-04-09T07:31:21Z</dcterms:modified>
</cp:coreProperties>
</file>