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3400" cy="7561263"/>
  <p:notesSz cx="9144000" cy="6858000"/>
  <p:defaultTextStyle>
    <a:defPPr>
      <a:defRPr lang="fr-FR"/>
    </a:defPPr>
    <a:lvl1pPr marL="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06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14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2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02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53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04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54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05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1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0" autoAdjust="0"/>
    <p:restoredTop sz="95015" autoAdjust="0"/>
  </p:normalViewPr>
  <p:slideViewPr>
    <p:cSldViewPr>
      <p:cViewPr varScale="1">
        <p:scale>
          <a:sx n="78" d="100"/>
          <a:sy n="78" d="100"/>
        </p:scale>
        <p:origin x="-1458" y="-126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23782" y="1512253"/>
            <a:ext cx="9182066" cy="2016337"/>
          </a:xfrm>
          <a:ln>
            <a:noFill/>
          </a:ln>
        </p:spPr>
        <p:txBody>
          <a:bodyPr vert="horz" tIns="0" rIns="2086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23781" y="3559611"/>
            <a:ext cx="9185631" cy="1932323"/>
          </a:xfrm>
        </p:spPr>
        <p:txBody>
          <a:bodyPr lIns="0" rIns="20861"/>
          <a:lstStyle>
            <a:lvl1pPr marL="0" marR="52151" indent="0" algn="r">
              <a:buNone/>
              <a:defRPr>
                <a:solidFill>
                  <a:schemeClr val="tx1"/>
                </a:solidFill>
              </a:defRPr>
            </a:lvl1pPr>
            <a:lvl2pPr marL="521506" indent="0" algn="ctr">
              <a:buNone/>
            </a:lvl2pPr>
            <a:lvl3pPr marL="1043014" indent="0" algn="ctr">
              <a:buNone/>
            </a:lvl3pPr>
            <a:lvl4pPr marL="1564520" indent="0" algn="ctr">
              <a:buNone/>
            </a:lvl4pPr>
            <a:lvl5pPr marL="2086027" indent="0" algn="ctr">
              <a:buNone/>
            </a:lvl5pPr>
            <a:lvl6pPr marL="2607533" indent="0" algn="ctr">
              <a:buNone/>
            </a:lvl6pPr>
            <a:lvl7pPr marL="3129040" indent="0" algn="ctr">
              <a:buNone/>
            </a:lvl7pPr>
            <a:lvl8pPr marL="3650547" indent="0" algn="ctr">
              <a:buNone/>
            </a:lvl8pPr>
            <a:lvl9pPr marL="4172053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1008171"/>
            <a:ext cx="2406015" cy="574621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1" y="1008171"/>
            <a:ext cx="7039821" cy="574621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0217" y="1451763"/>
            <a:ext cx="9089390" cy="1502171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0217" y="2982017"/>
            <a:ext cx="9089390" cy="1664528"/>
          </a:xfrm>
        </p:spPr>
        <p:txBody>
          <a:bodyPr lIns="52151" rIns="52151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 tIns="52151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69" y="2045496"/>
            <a:ext cx="4724776" cy="726967"/>
          </a:xfrm>
        </p:spPr>
        <p:txBody>
          <a:bodyPr lIns="52151" tIns="0" rIns="52151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432099" y="2050469"/>
            <a:ext cx="4726632" cy="721995"/>
          </a:xfrm>
        </p:spPr>
        <p:txBody>
          <a:bodyPr lIns="52151" tIns="0" rIns="52151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534669" y="2772463"/>
            <a:ext cx="4724776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772463"/>
            <a:ext cx="4726632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713171" cy="1260211"/>
          </a:xfrm>
        </p:spPr>
        <p:txBody>
          <a:bodyPr vert="horz" tIns="5215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2005" y="567097"/>
            <a:ext cx="3208020" cy="128121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02005" y="1848309"/>
            <a:ext cx="3208020" cy="5040842"/>
          </a:xfrm>
        </p:spPr>
        <p:txBody>
          <a:bodyPr lIns="20861" rIns="20861"/>
          <a:lstStyle>
            <a:lvl1pPr marL="0" indent="0" algn="l">
              <a:buNone/>
              <a:defRPr sz="16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180822" y="1848309"/>
            <a:ext cx="5977907" cy="5040842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702173" y="1221706"/>
            <a:ext cx="6148705" cy="4536758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9360391" y="5909395"/>
            <a:ext cx="181788" cy="17138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2894" y="1297693"/>
            <a:ext cx="2587803" cy="1744913"/>
          </a:xfrm>
        </p:spPr>
        <p:txBody>
          <a:bodyPr vert="horz" lIns="52151" tIns="52151" rIns="52151" bIns="52151" anchor="b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2894" y="3118867"/>
            <a:ext cx="2584239" cy="2402801"/>
          </a:xfrm>
        </p:spPr>
        <p:txBody>
          <a:bodyPr lIns="73011" rIns="52151" bIns="52151" anchor="t"/>
          <a:lstStyle>
            <a:lvl1pPr marL="0" indent="0" algn="l">
              <a:spcBef>
                <a:spcPts val="286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445837" y="7008172"/>
            <a:ext cx="712893" cy="402567"/>
          </a:xfrm>
        </p:spPr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076442" y="1322523"/>
            <a:ext cx="5400167" cy="433512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1139" y="6413071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123921" y="685764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1139" y="-7876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123921" y="-787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  <a:prstGeom prst="rect">
            <a:avLst/>
          </a:prstGeom>
        </p:spPr>
        <p:txBody>
          <a:bodyPr vert="horz" lIns="0" tIns="52151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534671" y="2133957"/>
            <a:ext cx="9624060" cy="4839208"/>
          </a:xfrm>
          <a:prstGeom prst="rect">
            <a:avLst/>
          </a:prstGeom>
        </p:spPr>
        <p:txBody>
          <a:bodyPr vert="horz" lIns="104301" tIns="52151" rIns="104301" bIns="52151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18908" y="7008172"/>
            <a:ext cx="3920913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9267613" y="7008172"/>
            <a:ext cx="891116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2239" y="223166"/>
            <a:ext cx="10736141" cy="715799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12904" indent="-31290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0109" indent="-28161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indent="-28161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917" indent="-239893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68821" indent="-239893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726" indent="-239893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90328" indent="-20860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03232" indent="-208603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816136" indent="-20860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5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60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5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90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05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20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101928" y="3094282"/>
            <a:ext cx="9182066" cy="2016337"/>
          </a:xfrm>
        </p:spPr>
        <p:txBody>
          <a:bodyPr>
            <a:normAutofit/>
          </a:bodyPr>
          <a:lstStyle/>
          <a:p>
            <a:endParaRPr lang="fr-FR" sz="4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2284" y="756295"/>
            <a:ext cx="6161930" cy="756116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</a:rPr>
              <a:t>ADHERENTS-Enfants 1</a:t>
            </a:r>
            <a:r>
              <a:rPr lang="fr-FR" sz="2800" baseline="30000" dirty="0" smtClean="0">
                <a:solidFill>
                  <a:schemeClr val="accent6">
                    <a:lumMod val="50000"/>
                  </a:schemeClr>
                </a:solidFill>
              </a:rPr>
              <a:t>er</a:t>
            </a:r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</a:rPr>
              <a:t>cours</a:t>
            </a:r>
            <a:endParaRPr lang="fr-F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 3" descr="Ecuss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284" y="151276"/>
            <a:ext cx="921772" cy="8317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 4" descr="Entête-japonai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883204" y="180231"/>
            <a:ext cx="641913" cy="907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147321" y="0"/>
            <a:ext cx="10546079" cy="649534"/>
          </a:xfrm>
          <a:prstGeom prst="rect">
            <a:avLst/>
          </a:prstGeom>
          <a:noFill/>
        </p:spPr>
        <p:txBody>
          <a:bodyPr wrap="square" lIns="94613" tIns="47306" rIns="94613" bIns="47306">
            <a:spAutoFit/>
          </a:bodyPr>
          <a:lstStyle/>
          <a:p>
            <a:pPr algn="ctr"/>
            <a:r>
              <a:rPr lang="fr-FR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howcard Gothic" pitchFamily="82" charset="0"/>
              </a:rPr>
              <a:t>Karaté-club Ouistreham</a:t>
            </a:r>
            <a:endParaRPr lang="fr-FR" sz="36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Showcard Gothic" pitchFamily="82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0" y="1404363"/>
          <a:ext cx="10675291" cy="687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0435"/>
                <a:gridCol w="594031"/>
                <a:gridCol w="3222393"/>
                <a:gridCol w="1656184"/>
                <a:gridCol w="2232248"/>
              </a:tblGrid>
              <a:tr h="38176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Noms/Prénoms</a:t>
                      </a:r>
                      <a:endParaRPr lang="fr-FR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Age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Adresse e-mail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Téléphone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Adresse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342</TotalTime>
  <Words>11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Michel DEWEZ</dc:creator>
  <cp:lastModifiedBy>Michel DEWEZ</cp:lastModifiedBy>
  <cp:revision>23</cp:revision>
  <dcterms:created xsi:type="dcterms:W3CDTF">2014-07-09T08:08:05Z</dcterms:created>
  <dcterms:modified xsi:type="dcterms:W3CDTF">2014-07-11T07:56:25Z</dcterms:modified>
</cp:coreProperties>
</file>