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61263"/>
  <p:notesSz cx="9144000" cy="6858000"/>
  <p:defaultTextStyle>
    <a:defPPr>
      <a:defRPr lang="fr-FR"/>
    </a:defPPr>
    <a:lvl1pPr marL="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6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4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2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4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5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5015" autoAdjust="0"/>
  </p:normalViewPr>
  <p:slideViewPr>
    <p:cSldViewPr>
      <p:cViewPr varScale="1">
        <p:scale>
          <a:sx n="78" d="100"/>
          <a:sy n="78" d="100"/>
        </p:scale>
        <p:origin x="-1458" y="-84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1" indent="0" algn="r">
              <a:buNone/>
              <a:defRPr>
                <a:solidFill>
                  <a:schemeClr val="tx1"/>
                </a:solidFill>
              </a:defRPr>
            </a:lvl1pPr>
            <a:lvl2pPr marL="521506" indent="0" algn="ctr">
              <a:buNone/>
            </a:lvl2pPr>
            <a:lvl3pPr marL="1043014" indent="0" algn="ctr">
              <a:buNone/>
            </a:lvl3pPr>
            <a:lvl4pPr marL="1564520" indent="0" algn="ctr">
              <a:buNone/>
            </a:lvl4pPr>
            <a:lvl5pPr marL="2086027" indent="0" algn="ctr">
              <a:buNone/>
            </a:lvl5pPr>
            <a:lvl6pPr marL="2607533" indent="0" algn="ctr">
              <a:buNone/>
            </a:lvl6pPr>
            <a:lvl7pPr marL="3129040" indent="0" algn="ctr">
              <a:buNone/>
            </a:lvl7pPr>
            <a:lvl8pPr marL="3650547" indent="0" algn="ctr">
              <a:buNone/>
            </a:lvl8pPr>
            <a:lvl9pPr marL="417205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8171"/>
            <a:ext cx="2406015" cy="574621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1008171"/>
            <a:ext cx="7039821" cy="574621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1763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2017"/>
            <a:ext cx="9089390" cy="1664528"/>
          </a:xfrm>
        </p:spPr>
        <p:txBody>
          <a:bodyPr lIns="52151" rIns="5215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 tIns="52151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69" y="2045496"/>
            <a:ext cx="4724776" cy="726967"/>
          </a:xfrm>
        </p:spPr>
        <p:txBody>
          <a:bodyPr lIns="52151" tIns="0" rIns="5215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2" cy="721995"/>
          </a:xfrm>
        </p:spPr>
        <p:txBody>
          <a:bodyPr lIns="52151" tIns="0" rIns="5215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69" y="2772463"/>
            <a:ext cx="4724776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713171" cy="1260211"/>
          </a:xfrm>
        </p:spPr>
        <p:txBody>
          <a:bodyPr vert="horz" tIns="5215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7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3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1" y="5909395"/>
            <a:ext cx="181788" cy="1713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4" y="1297693"/>
            <a:ext cx="2587803" cy="1744913"/>
          </a:xfrm>
        </p:spPr>
        <p:txBody>
          <a:bodyPr vert="horz" lIns="52151" tIns="52151" rIns="52151" bIns="5215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9" cy="2402801"/>
          </a:xfrm>
        </p:spPr>
        <p:txBody>
          <a:bodyPr lIns="73011" rIns="52151" bIns="52151" anchor="t"/>
          <a:lstStyle>
            <a:lvl1pPr marL="0" indent="0" algn="l">
              <a:spcBef>
                <a:spcPts val="28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8172"/>
            <a:ext cx="712893" cy="402567"/>
          </a:xfrm>
        </p:spPr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2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764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6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  <a:prstGeom prst="rect">
            <a:avLst/>
          </a:prstGeom>
        </p:spPr>
        <p:txBody>
          <a:bodyPr vert="horz" lIns="0" tIns="52151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1" y="2133957"/>
            <a:ext cx="9624060" cy="4839208"/>
          </a:xfrm>
          <a:prstGeom prst="rect">
            <a:avLst/>
          </a:prstGeom>
        </p:spPr>
        <p:txBody>
          <a:bodyPr vert="horz" lIns="104301" tIns="52151" rIns="104301" bIns="52151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8172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8172"/>
            <a:ext cx="89111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166"/>
            <a:ext cx="10736141" cy="71579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04" indent="-31290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09" indent="-28161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indent="-28161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17" indent="-2398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21" indent="-2398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726" indent="-2398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328" indent="-208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232" indent="-20860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136" indent="-208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101928" y="3094282"/>
            <a:ext cx="9182066" cy="2016337"/>
          </a:xfrm>
        </p:spPr>
        <p:txBody>
          <a:bodyPr>
            <a:normAutofit/>
          </a:bodyPr>
          <a:lstStyle/>
          <a:p>
            <a:endParaRPr lang="fr-FR" sz="4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0236" y="756295"/>
            <a:ext cx="6161930" cy="7561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ADHERENTS-Adultes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 descr="Ecus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284" y="151276"/>
            <a:ext cx="921772" cy="8317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 descr="Entête-japona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83204" y="180231"/>
            <a:ext cx="641913" cy="907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7321" y="0"/>
            <a:ext cx="10546079" cy="649534"/>
          </a:xfrm>
          <a:prstGeom prst="rect">
            <a:avLst/>
          </a:prstGeom>
          <a:noFill/>
        </p:spPr>
        <p:txBody>
          <a:bodyPr wrap="square" lIns="94613" tIns="47306" rIns="94613" bIns="47306">
            <a:spAutoFit/>
          </a:bodyPr>
          <a:lstStyle/>
          <a:p>
            <a:pPr algn="ctr"/>
            <a:r>
              <a:rPr lang="fr-F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Karaté-club Ouistreham</a:t>
            </a:r>
            <a:endParaRPr lang="fr-FR" sz="3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404363"/>
          <a:ext cx="10675291" cy="68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435"/>
                <a:gridCol w="594031"/>
                <a:gridCol w="3222393"/>
                <a:gridCol w="1656184"/>
                <a:gridCol w="2232248"/>
              </a:tblGrid>
              <a:tr h="38176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Noms/Prénoms</a:t>
                      </a:r>
                      <a:endParaRPr lang="fr-FR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 e-mail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9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DEWEZ</dc:creator>
  <cp:lastModifiedBy>Michel DEWEZ</cp:lastModifiedBy>
  <cp:revision>22</cp:revision>
  <dcterms:created xsi:type="dcterms:W3CDTF">2014-07-09T08:08:05Z</dcterms:created>
  <dcterms:modified xsi:type="dcterms:W3CDTF">2014-07-11T08:12:33Z</dcterms:modified>
</cp:coreProperties>
</file>